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42381-7A69-4864-B8F6-D72E169BF27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4706-CBC7-4BE0-929C-7556508CF44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203B-DA07-44CD-A063-4617CEF11882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8894-7C6A-419E-8FF4-16FBCA1FEF8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Piano di azione di Marketing</a:t>
            </a:r>
            <a:br>
              <a:rPr lang="it-IT" dirty="0" smtClean="0"/>
            </a:br>
            <a:r>
              <a:rPr lang="it-IT" dirty="0" smtClean="0"/>
              <a:t>Obiettivo: trovare 20 nuovi clienti</a:t>
            </a:r>
            <a:br>
              <a:rPr lang="it-IT" dirty="0" smtClean="0"/>
            </a:br>
            <a:r>
              <a:rPr lang="it-IT" sz="2200" dirty="0" smtClean="0"/>
              <a:t>Periodo 90 giorni: da 1 gennaio a 31 marzo</a:t>
            </a:r>
            <a:endParaRPr lang="it-IT" sz="2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11560" y="1700808"/>
          <a:ext cx="7344816" cy="46657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8272"/>
                <a:gridCol w="2448272"/>
                <a:gridCol w="2448272"/>
              </a:tblGrid>
              <a:tr h="504056">
                <a:tc>
                  <a:txBody>
                    <a:bodyPr/>
                    <a:lstStyle/>
                    <a:p>
                      <a:r>
                        <a:rPr lang="it-IT" dirty="0" smtClean="0"/>
                        <a:t>Cosa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 mi aiuta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</a:t>
                      </a:r>
                      <a:r>
                        <a:rPr lang="it-IT" baseline="0" dirty="0" smtClean="0"/>
                        <a:t> completare entro</a:t>
                      </a:r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Azione 1: creare volantino quadricromia, inserire messaggio</a:t>
                      </a:r>
                      <a:r>
                        <a:rPr lang="it-IT" sz="1200" baseline="0" dirty="0" smtClean="0"/>
                        <a:t> di marketing a risposta diretta “ritorna in forma in 21 giorni”, </a:t>
                      </a:r>
                      <a:r>
                        <a:rPr lang="it-IT" sz="1200" dirty="0" smtClean="0"/>
                        <a:t>stamparne 50.000 copie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Grafico, copywriter, stamperia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 gennaio 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Azione 2: preventivi distribuzione volantini + selezione vincitore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3 diverse </a:t>
                      </a:r>
                      <a:r>
                        <a:rPr lang="it-IT" sz="1200" dirty="0" err="1" smtClean="0"/>
                        <a:t>societa</a:t>
                      </a:r>
                      <a:r>
                        <a:rPr lang="it-IT" sz="1200" dirty="0" smtClean="0"/>
                        <a:t> di distribuzione volantini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 gennaio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Azione 3: creazione pagina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facebook</a:t>
                      </a:r>
                      <a:r>
                        <a:rPr lang="it-IT" sz="1200" baseline="0" dirty="0" smtClean="0"/>
                        <a:t> dedicata alla promozione di gennaio “torna in forma in 21 giorni” con almeno 10 articoli e 15 foto “prima e dopo” a testimonianza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Esperto</a:t>
                      </a:r>
                      <a:r>
                        <a:rPr lang="it-IT" sz="1200" baseline="0" dirty="0" smtClean="0"/>
                        <a:t> online marketing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20 gennaio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Azione 4: promozione</a:t>
                      </a:r>
                      <a:r>
                        <a:rPr lang="it-IT" sz="1200" baseline="0" dirty="0" smtClean="0"/>
                        <a:t> a pagamento della pagina </a:t>
                      </a:r>
                      <a:r>
                        <a:rPr lang="it-IT" sz="1200" baseline="0" dirty="0" err="1" smtClean="0"/>
                        <a:t>facebook</a:t>
                      </a:r>
                      <a:r>
                        <a:rPr lang="it-IT" sz="1200" baseline="0" dirty="0" smtClean="0"/>
                        <a:t> con </a:t>
                      </a:r>
                      <a:r>
                        <a:rPr lang="it-IT" sz="1200" baseline="0" dirty="0" err="1" smtClean="0"/>
                        <a:t>retargeting</a:t>
                      </a:r>
                      <a:r>
                        <a:rPr lang="it-IT" sz="1200" baseline="0" dirty="0" smtClean="0"/>
                        <a:t>, budget 300 euro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Esperto online marketing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25 gennaio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Azione 5: campagna interna di promozione</a:t>
                      </a:r>
                      <a:r>
                        <a:rPr lang="it-IT" sz="1200" baseline="0" dirty="0" smtClean="0"/>
                        <a:t> “porta un amico”. Creazione lettere da inviare a casa, lancio via </a:t>
                      </a:r>
                      <a:r>
                        <a:rPr lang="it-IT" sz="1200" baseline="0" dirty="0" err="1" smtClean="0"/>
                        <a:t>email</a:t>
                      </a:r>
                      <a:r>
                        <a:rPr lang="it-IT" sz="1200" baseline="0" dirty="0" smtClean="0"/>
                        <a:t> al mio database, messaggi sms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Segretaria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25 gennaio</a:t>
                      </a:r>
                      <a:endParaRPr lang="it-IT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418915"/>
            <a:ext cx="2379365" cy="43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150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Piano di azione di Marketing Obiettivo: trovare 20 nuovi clienti Periodo 90 giorni: da 1 gennaio a 31 marzo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azione Periodo 90 giorni: da… a ….</dc:title>
  <dc:creator>HLF President</dc:creator>
  <cp:lastModifiedBy>HLF President</cp:lastModifiedBy>
  <cp:revision>2</cp:revision>
  <dcterms:created xsi:type="dcterms:W3CDTF">2015-01-08T07:38:31Z</dcterms:created>
  <dcterms:modified xsi:type="dcterms:W3CDTF">2015-01-08T08:13:35Z</dcterms:modified>
</cp:coreProperties>
</file>